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20F8-C641-E4A1-B4AC-209B3760E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99921-E629-E5FC-74B6-5ECDCE4B1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DC5E-C937-DC22-85CE-39DA9946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7212-5DF7-58B9-CCA3-E26E4A0B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319C-1F60-7C78-06DC-315CC7C7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52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3164-5823-444C-AB4B-8C07B9F1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1EE03-88C7-1595-CF01-D599B801C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CF74C-0360-CD03-88A7-A8CEB454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C00F9-A70F-0820-19B0-A2DD4017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5110D-5787-955C-F55A-5D411830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44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0D726-39F3-6275-C56C-608147E0D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48E5A-DEEB-E1B2-7A1B-529BBA99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B6F9-66DF-908D-59B2-9E786A10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EDE19-2393-9767-8561-ADE03929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EEEFF-2FED-BEC3-5035-39D058D0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79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799B-29F7-574C-9646-1A0408CD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A424-231C-EB0A-EBFF-481435372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238C8-6777-525E-2801-FF232C56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FF40-19DC-CB39-C3A1-F410CE9A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6E62-5738-CBEA-F76C-279321A6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2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21F8-A8F1-53C7-8980-CAC944E4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37627-A9E8-C315-2B2E-4B49836A9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2EC60-D495-C557-42F6-18363139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28860-A508-597E-204A-E68FA115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2A4A1-EE2A-04FA-23F5-D801BAC7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03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1B9E-BABA-789D-BE3A-1FBAD1A6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130CC-0076-E1E1-5502-1590128D3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D6476-59D3-CF87-31A2-7932F65D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414CC-A325-F762-284E-30770438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C46FC-072B-3FD0-0CB1-4831EE8D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0B29-920E-012A-8436-B0BD0B77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93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43BF-22CC-36ED-756E-C9DECF77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C35F1-FB47-D388-26AA-369BC7180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359CA-5871-B610-6C65-2E30178B7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B8CB4-EF88-6A8D-D152-0892CB391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3885E-7505-5FA5-C85D-8A3CB3EB5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3C230-3A43-7712-6E76-DD2FE94F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88A2A-2AEA-6B09-9C6F-9232E590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4E327-9807-2568-165A-01AF9A36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79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C40F-BD48-16AB-0F3C-A264DAD1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03B28-B91B-FF7E-BCE4-7684C20B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5A08B-FD38-BDBE-2D72-09392251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CF547-D716-E378-2953-83EBB9A1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248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EB072-76A9-CF94-6837-1B9AFF7B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4DD81-0480-DAA7-CC78-68398E18B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53784-1F0F-F179-E3E9-73AD2D0F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373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D923-0CB5-FDAB-1E58-6FA82A86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22D7-2ACD-1B8A-5F66-4F7890B3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C2F3A-675B-C19B-E23E-8EA93E5A3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EE59A-5A5C-A075-8D0C-FDC827DA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80073-104E-A930-C90B-648EBE57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192D7-4BAC-E4CC-15D6-EACD5509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6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44E3-B345-E9C5-23B2-99D51F75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291C8-834A-D0AC-E7E8-915C66C0F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C9EF0-DA6D-BFB4-9E04-C990237D3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CDE2E-E81A-4A11-E368-0F180749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340CC-7D93-3939-ACC4-752E4BA0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510A0-E6A9-7D53-C33E-1814A2B9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05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A5E9D-0BAA-FC28-570E-B81CE944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A2994-00AF-5B45-452D-BAF9959F8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620E3-A3E0-98DE-D7CE-B71354222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1229F8-8EC9-4B5C-8F8F-E6C7825CE6B9}" type="datetimeFigureOut">
              <a:rPr lang="en-AU" smtClean="0"/>
              <a:t>27/04/2024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7FBE4-6264-048D-53B3-E1052C6FC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0FB42-A0EE-C789-68E8-71817705A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759446-8A23-4C68-A48C-1B90DFF76E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872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Philippians 4:1-9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696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Therefore, my brothers and sisters, you whom I love and long for, my joy and crown, stand firm in the Lord in this way, dear friends!</a:t>
            </a:r>
          </a:p>
          <a:p>
            <a:endParaRPr lang="en-GB" sz="4000" dirty="0"/>
          </a:p>
          <a:p>
            <a:r>
              <a:rPr lang="en-GB" sz="4000" dirty="0"/>
              <a:t>2 I plead with Euodia and I plead with </a:t>
            </a:r>
            <a:r>
              <a:rPr lang="en-GB" sz="4000" dirty="0" err="1"/>
              <a:t>Syntyche</a:t>
            </a:r>
            <a:r>
              <a:rPr lang="en-GB" sz="4000" dirty="0"/>
              <a:t> to be of the same mind in the Lord.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86096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Paul has a strong emphasis on Joy/Rejoicing. He repeats it to emphasise its importance. </a:t>
            </a:r>
          </a:p>
          <a:p>
            <a:endParaRPr lang="en-AU" dirty="0"/>
          </a:p>
          <a:p>
            <a:r>
              <a:rPr lang="en-AU" dirty="0"/>
              <a:t>Start with Rejoicing! Contentedness can lead towards gentleness</a:t>
            </a:r>
          </a:p>
        </p:txBody>
      </p:sp>
    </p:spTree>
    <p:extLst>
      <p:ext uri="{BB962C8B-B14F-4D97-AF65-F5344CB8AC3E}">
        <p14:creationId xmlns:p14="http://schemas.microsoft.com/office/powerpoint/2010/main" val="195584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are called to Gentleness</a:t>
            </a:r>
          </a:p>
          <a:p>
            <a:endParaRPr lang="en-AU" dirty="0"/>
          </a:p>
          <a:p>
            <a:r>
              <a:rPr lang="en-AU" dirty="0"/>
              <a:t>“Strength under Control” </a:t>
            </a:r>
          </a:p>
          <a:p>
            <a:endParaRPr lang="en-AU" dirty="0"/>
          </a:p>
          <a:p>
            <a:r>
              <a:rPr lang="en-AU" dirty="0"/>
              <a:t>Anxiety Robs us of much including gentleness</a:t>
            </a:r>
          </a:p>
        </p:txBody>
      </p:sp>
    </p:spTree>
    <p:extLst>
      <p:ext uri="{BB962C8B-B14F-4D97-AF65-F5344CB8AC3E}">
        <p14:creationId xmlns:p14="http://schemas.microsoft.com/office/powerpoint/2010/main" val="75348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Gentleness is an active choice and journey</a:t>
            </a:r>
          </a:p>
          <a:p>
            <a:endParaRPr lang="en-AU" dirty="0"/>
          </a:p>
          <a:p>
            <a:r>
              <a:rPr lang="en-AU" dirty="0"/>
              <a:t>We must force our minds on to positive things. </a:t>
            </a:r>
          </a:p>
        </p:txBody>
      </p:sp>
    </p:spTree>
    <p:extLst>
      <p:ext uri="{BB962C8B-B14F-4D97-AF65-F5344CB8AC3E}">
        <p14:creationId xmlns:p14="http://schemas.microsoft.com/office/powerpoint/2010/main" val="378298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322"/>
            <a:ext cx="10515600" cy="4351338"/>
          </a:xfrm>
        </p:spPr>
        <p:txBody>
          <a:bodyPr/>
          <a:lstStyle/>
          <a:p>
            <a:r>
              <a:rPr lang="en-AU" dirty="0"/>
              <a:t>Choosing Joy in Every Circumstance</a:t>
            </a:r>
          </a:p>
          <a:p>
            <a:r>
              <a:rPr lang="en-AU" dirty="0"/>
              <a:t>Embody Gentleness in Relationships</a:t>
            </a:r>
          </a:p>
          <a:p>
            <a:r>
              <a:rPr lang="en-AU" dirty="0"/>
              <a:t>Prayerful surrender of Anxiety</a:t>
            </a:r>
          </a:p>
          <a:p>
            <a:r>
              <a:rPr lang="en-AU" dirty="0"/>
              <a:t>Experience Gods peace</a:t>
            </a:r>
          </a:p>
          <a:p>
            <a:r>
              <a:rPr lang="en-AU" dirty="0"/>
              <a:t>Mindful Focus on positive truths</a:t>
            </a:r>
          </a:p>
          <a:p>
            <a:r>
              <a:rPr lang="en-AU" dirty="0"/>
              <a:t>Living out the Gospels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482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Philippians 4:1-9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696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3 Yes, and I ask you, my true companion, help these women since they have contended at my side in the cause of the gospel, along with Clement and the rest of my co-workers, whose names are in the book of life.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03945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Philippians 4:1-9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696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4 Rejoice in the Lord always. I will say it again: Rejoice! 5 Let your gentleness be evident to all. The Lord is near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27123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Philippians 4:1-9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696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6 Do not be anxious about anything, but in every situation, by prayer and petition, with thanksgiving, present your requests to God. 7 And the peace of God, which transcends all understanding, will guard your hearts and your minds in Christ Jesus.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29151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Philippians 4:1-9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696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8 Finally, brothers and sisters, whatever is true, whatever is noble, whatever is right, whatever is pure, whatever is lovely, whatever is admirable—if anything is excellent or praiseworthy—think about such things. 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24481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Philippians 4:1-9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696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9 Whatever you have learned or received or heard from me, or seen in me—put it into practice. And the God of peace will be with you.</a:t>
            </a:r>
          </a:p>
        </p:txBody>
      </p:sp>
    </p:spTree>
    <p:extLst>
      <p:ext uri="{BB962C8B-B14F-4D97-AF65-F5344CB8AC3E}">
        <p14:creationId xmlns:p14="http://schemas.microsoft.com/office/powerpoint/2010/main" val="294534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31DD-6D01-A638-9CFD-1C96F7C7E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03184-A615-9D1F-10B8-0FF236F17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449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Scripture -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Paul is imprisoned while writing this, likely in Rome. </a:t>
            </a:r>
          </a:p>
          <a:p>
            <a:r>
              <a:rPr lang="en-AU" dirty="0"/>
              <a:t>Paul knows a trial is coming soon, he doesn’t know if he will live. </a:t>
            </a:r>
          </a:p>
          <a:p>
            <a:r>
              <a:rPr lang="en-AU" dirty="0"/>
              <a:t>Paul still writes with joy and gratitude</a:t>
            </a:r>
          </a:p>
          <a:p>
            <a:r>
              <a:rPr lang="en-AU" dirty="0"/>
              <a:t>Main Themes: Stand firm in faith, live worthy of the Gospel, maintain humility and unity etc. </a:t>
            </a:r>
          </a:p>
        </p:txBody>
      </p:sp>
    </p:spTree>
    <p:extLst>
      <p:ext uri="{BB962C8B-B14F-4D97-AF65-F5344CB8AC3E}">
        <p14:creationId xmlns:p14="http://schemas.microsoft.com/office/powerpoint/2010/main" val="40944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6590-70A0-9A8D-ABF3-2286B0AF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Scripture –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519A-511E-3E39-63F3-F1CD0763A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Paul’s tone changings to exhorting and practical instruction</a:t>
            </a:r>
          </a:p>
          <a:p>
            <a:r>
              <a:rPr lang="en-AU" dirty="0"/>
              <a:t>Rejoice always, Virtue of Gentleness, Cultivating Peace through Prayer, </a:t>
            </a:r>
          </a:p>
        </p:txBody>
      </p:sp>
    </p:spTree>
    <p:extLst>
      <p:ext uri="{BB962C8B-B14F-4D97-AF65-F5344CB8AC3E}">
        <p14:creationId xmlns:p14="http://schemas.microsoft.com/office/powerpoint/2010/main" val="4221452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435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Philippians 4:1-9</vt:lpstr>
      <vt:lpstr>Philippians 4:1-9</vt:lpstr>
      <vt:lpstr>Philippians 4:1-9</vt:lpstr>
      <vt:lpstr>Philippians 4:1-9</vt:lpstr>
      <vt:lpstr>Philippians 4:1-9</vt:lpstr>
      <vt:lpstr>Philippians 4:1-9</vt:lpstr>
      <vt:lpstr>PowerPoint Presentation</vt:lpstr>
      <vt:lpstr>Scripture - Context</vt:lpstr>
      <vt:lpstr>Scripture – Context</vt:lpstr>
      <vt:lpstr>Observations</vt:lpstr>
      <vt:lpstr>Observations </vt:lpstr>
      <vt:lpstr>Observations</vt:lpstr>
      <vt:lpstr>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Philippians 4:1-9</dc:title>
  <dc:creator>Thomas Kenneally</dc:creator>
  <cp:lastModifiedBy>Thomas Kenneally</cp:lastModifiedBy>
  <cp:revision>1</cp:revision>
  <dcterms:created xsi:type="dcterms:W3CDTF">2024-04-27T11:33:09Z</dcterms:created>
  <dcterms:modified xsi:type="dcterms:W3CDTF">2024-04-27T12:10:57Z</dcterms:modified>
</cp:coreProperties>
</file>